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  <p:sldId id="268" r:id="rId11"/>
    <p:sldId id="265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74" r:id="rId23"/>
    <p:sldId id="275" r:id="rId24"/>
    <p:sldId id="276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690" autoAdjust="0"/>
  </p:normalViewPr>
  <p:slideViewPr>
    <p:cSldViewPr snapToGrid="0">
      <p:cViewPr varScale="1">
        <p:scale>
          <a:sx n="99" d="100"/>
          <a:sy n="99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8B618-7F04-4E9F-A41C-4117D9F27CC1}" type="datetimeFigureOut">
              <a:rPr lang="es-AR" smtClean="0"/>
              <a:t>10/04/2018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BF25A-3C41-42D2-8B0C-278C04367B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501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851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7759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818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025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7701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9567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8634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6609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4840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27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168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Este tilde es importante. Si PREVIAMENTE </a:t>
            </a:r>
            <a:r>
              <a:rPr lang="es-ES" dirty="0" err="1"/>
              <a:t>tenes</a:t>
            </a:r>
            <a:r>
              <a:rPr lang="es-ES" dirty="0"/>
              <a:t> tu ficha </a:t>
            </a:r>
            <a:r>
              <a:rPr lang="es-ES" dirty="0" err="1"/>
              <a:t>Cvar</a:t>
            </a:r>
            <a:r>
              <a:rPr lang="es-ES" dirty="0"/>
              <a:t>, el sistema de CONEAU va a leer tus datos (siempre que hayas puesto exactamente el mismo APELLIDO, NOMBRE, SEGUNDO NOMBRE, CUIL, DNI, E-MAIL.</a:t>
            </a:r>
          </a:p>
          <a:p>
            <a:r>
              <a:rPr lang="es-ES" dirty="0"/>
              <a:t>ERRORES POSIBLES: </a:t>
            </a: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777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Hay que avisarle a CONEAU que no </a:t>
            </a:r>
            <a:r>
              <a:rPr lang="es-ES" dirty="0" err="1"/>
              <a:t>sos</a:t>
            </a:r>
            <a:r>
              <a:rPr lang="es-ES" dirty="0"/>
              <a:t> un robot (es para que te permita cometer errores, los humanos cometemos errores)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3102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Esta es la aclaración que se ve en la parte de abajo del formulario. El sistema brinda las dos alternativas, leer la base de datos de </a:t>
            </a:r>
            <a:r>
              <a:rPr lang="es-ES" dirty="0" err="1"/>
              <a:t>Cvar</a:t>
            </a:r>
            <a:r>
              <a:rPr lang="es-ES" dirty="0"/>
              <a:t> (NO HAY PROCESO DE IMPORTACIÓN). O bien, cargar la información directamente en CONEAU Global.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914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6278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576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2742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257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F25A-3C41-42D2-8B0C-278C04367BB1}" type="slidenum">
              <a:rPr lang="es-AR" smtClean="0"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521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F0410-7B89-4D2A-AF18-415232015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Ficha CONEAU GLOBAL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303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B04914C2-D6DD-4B81-8784-5347E26A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34" y="2728758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Errores posibles: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Intercambiar nombre con el apellido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Colocar otro mail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Cometer un error de tipeo al cargar el DNI o el CUIL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Esos errores provocarían que </a:t>
            </a:r>
            <a:r>
              <a:rPr lang="es-ES" dirty="0" err="1"/>
              <a:t>Coneau</a:t>
            </a:r>
            <a:r>
              <a:rPr lang="es-ES" dirty="0"/>
              <a:t> Global no pueda leer tu ficha </a:t>
            </a:r>
            <a:r>
              <a:rPr lang="es-ES" dirty="0" err="1"/>
              <a:t>CVar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5532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818F60-2134-480E-A5D0-8553A9EC4E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534"/>
          <a:stretch/>
        </p:blipFill>
        <p:spPr>
          <a:xfrm>
            <a:off x="1240415" y="4281751"/>
            <a:ext cx="10717123" cy="742049"/>
          </a:xfrm>
          <a:prstGeom prst="rect">
            <a:avLst/>
          </a:prstGeom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98A2872-BA93-400F-AA83-80C153FEEF8C}"/>
              </a:ext>
            </a:extLst>
          </p:cNvPr>
          <p:cNvCxnSpPr/>
          <p:nvPr/>
        </p:nvCxnSpPr>
        <p:spPr>
          <a:xfrm>
            <a:off x="528505" y="4516051"/>
            <a:ext cx="9899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cadillo: rectángulo 13">
            <a:extLst>
              <a:ext uri="{FF2B5EF4-FFF2-40B4-BE49-F238E27FC236}">
                <a16:creationId xmlns:a16="http://schemas.microsoft.com/office/drawing/2014/main" id="{7BAF1172-DFEB-490D-A7F9-DEE4FC923917}"/>
              </a:ext>
            </a:extLst>
          </p:cNvPr>
          <p:cNvSpPr/>
          <p:nvPr/>
        </p:nvSpPr>
        <p:spPr>
          <a:xfrm>
            <a:off x="1023456" y="3118832"/>
            <a:ext cx="8632271" cy="108093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Tildar únicamente si ya </a:t>
            </a:r>
            <a:r>
              <a:rPr lang="es-ES" dirty="0" err="1"/>
              <a:t>tenes</a:t>
            </a:r>
            <a:r>
              <a:rPr lang="es-ES" dirty="0"/>
              <a:t> una ficha en </a:t>
            </a:r>
            <a:r>
              <a:rPr lang="es-ES" dirty="0" err="1"/>
              <a:t>Cvar</a:t>
            </a:r>
            <a:r>
              <a:rPr lang="es-ES" dirty="0"/>
              <a:t> (alternativa 1)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848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2859747-3FFF-4EA5-83F4-DCBF1D8C1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799" y="2827621"/>
            <a:ext cx="3447619" cy="1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6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CD07F7-5B6E-4921-BA21-A9C21A93B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7" y="3293928"/>
            <a:ext cx="11713843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3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– ALTERNATIVA 1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2B8791-BFD5-427E-9713-3D3D3CF15C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1876" y="3320948"/>
            <a:ext cx="8969118" cy="2730923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60" y="2653364"/>
            <a:ext cx="7011273" cy="66758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Si </a:t>
            </a:r>
            <a:r>
              <a:rPr lang="es-ES" dirty="0" err="1"/>
              <a:t>leimos</a:t>
            </a:r>
            <a:r>
              <a:rPr lang="es-ES" dirty="0"/>
              <a:t> </a:t>
            </a:r>
            <a:r>
              <a:rPr lang="es-ES" dirty="0" err="1"/>
              <a:t>CVar</a:t>
            </a:r>
            <a:r>
              <a:rPr lang="es-ES" dirty="0"/>
              <a:t> (ALTERNATIVA 1):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920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– ALTERNATIVA 1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2B8791-BFD5-427E-9713-3D3D3CF15C21}"/>
              </a:ext>
            </a:extLst>
          </p:cNvPr>
          <p:cNvPicPr/>
          <p:nvPr/>
        </p:nvPicPr>
        <p:blipFill rotWithShape="1">
          <a:blip r:embed="rId3"/>
          <a:srcRect l="632" t="65680" r="84132" b="14083"/>
          <a:stretch/>
        </p:blipFill>
        <p:spPr>
          <a:xfrm>
            <a:off x="3838470" y="3537053"/>
            <a:ext cx="3707841" cy="1499495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60" y="2653364"/>
            <a:ext cx="7011273" cy="66758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Para modificar el CV debemos ingresar a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853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– ALTERNATIVA 1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2B8791-BFD5-427E-9713-3D3D3CF15C21}"/>
              </a:ext>
            </a:extLst>
          </p:cNvPr>
          <p:cNvPicPr/>
          <p:nvPr/>
        </p:nvPicPr>
        <p:blipFill rotWithShape="1">
          <a:blip r:embed="rId3"/>
          <a:srcRect l="12282" t="66784" r="66768" b="8771"/>
          <a:stretch/>
        </p:blipFill>
        <p:spPr>
          <a:xfrm>
            <a:off x="3155181" y="3722125"/>
            <a:ext cx="5174901" cy="1838533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60" y="2653364"/>
            <a:ext cx="9276822" cy="667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Y dentro de CONEAU global lo podremos “leer” (no modificar)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26143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- ALTERNATIVA 2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941" y="2271527"/>
            <a:ext cx="9694182" cy="1798056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s-ES" dirty="0"/>
              <a:t>Si no tildamos la casilla de “tengo una ficha </a:t>
            </a:r>
            <a:r>
              <a:rPr lang="es-ES" dirty="0" err="1"/>
              <a:t>CVar</a:t>
            </a:r>
            <a:r>
              <a:rPr lang="es-ES" dirty="0"/>
              <a:t>” (ALTERNATIVA 2) cargaremos dentro de CONEAU Global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62A6FA-25A2-457F-A027-A95688BA076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07533" y="3738019"/>
            <a:ext cx="8754997" cy="273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5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- ALTERNATIVA 2 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60" y="2653364"/>
            <a:ext cx="9276822" cy="667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Con este botón realizamos la carga dentro de la base de datos de </a:t>
            </a:r>
            <a:r>
              <a:rPr lang="es-ES" dirty="0" err="1"/>
              <a:t>Coneau</a:t>
            </a:r>
            <a:r>
              <a:rPr lang="es-ES" dirty="0"/>
              <a:t> Global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62A6FA-25A2-457F-A027-A95688BA076B}"/>
              </a:ext>
            </a:extLst>
          </p:cNvPr>
          <p:cNvPicPr/>
          <p:nvPr/>
        </p:nvPicPr>
        <p:blipFill rotWithShape="1">
          <a:blip r:embed="rId3"/>
          <a:srcRect l="1100" t="63626" r="76405" b="6017"/>
          <a:stretch/>
        </p:blipFill>
        <p:spPr>
          <a:xfrm>
            <a:off x="2632670" y="3751018"/>
            <a:ext cx="4783014" cy="201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28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- ALTERNATIVA 2 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984959"/>
            <a:ext cx="3936477" cy="237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Se nos presenta la ficha separada en ítems que tenemos que ir completando.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F741B5-3E50-4928-8DC9-3834139E2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78" y="2142308"/>
            <a:ext cx="4342857" cy="4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2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DABA5-982A-4E5A-BDB7-C6D4D6FB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Alternativas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4D027-0481-4567-932D-48BED574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058" y="4032021"/>
            <a:ext cx="6092433" cy="990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¿Usted es investigador?</a:t>
            </a:r>
            <a:endParaRPr lang="es-AR" sz="44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D778F60-CA5B-40B6-BD76-41E8D13E9D45}"/>
              </a:ext>
            </a:extLst>
          </p:cNvPr>
          <p:cNvSpPr txBox="1">
            <a:spLocks/>
          </p:cNvSpPr>
          <p:nvPr/>
        </p:nvSpPr>
        <p:spPr>
          <a:xfrm>
            <a:off x="4234029" y="3127327"/>
            <a:ext cx="3156671" cy="603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ALTERNATIVA 1</a:t>
            </a:r>
            <a:endParaRPr lang="es-AR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17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- ALTERNATIVA 2 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60" y="2653363"/>
            <a:ext cx="9814763" cy="237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En TODAS las partes del </a:t>
            </a:r>
            <a:r>
              <a:rPr lang="es-ES" dirty="0" err="1"/>
              <a:t>Curriculum</a:t>
            </a:r>
            <a:r>
              <a:rPr lang="es-ES" dirty="0"/>
              <a:t> veremos un botón verde “Guardar y continuar”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B963D1-7B4B-44B4-B777-8960C01A3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622" y="3838598"/>
            <a:ext cx="8196705" cy="207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88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 - ALTERNATIVA 2 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506" y="2442347"/>
            <a:ext cx="10276987" cy="237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En algunos casos encontraremos grillas en las que usaremos el botón Agregar, Modificar o bien el Eliminar para realizar cambios dentro de la información de la grilla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E8F891-3584-401E-8EDB-D3053D8D4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505" y="3627582"/>
            <a:ext cx="9521063" cy="283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40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182" y="2579831"/>
            <a:ext cx="9276822" cy="1286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Si nos arrepentimos de haber puesto o no el tilde en </a:t>
            </a:r>
          </a:p>
          <a:p>
            <a:pPr marL="0" indent="0">
              <a:buNone/>
            </a:pPr>
            <a:br>
              <a:rPr lang="es-ES" dirty="0"/>
            </a:br>
            <a:r>
              <a:rPr lang="es-ES" dirty="0"/>
              <a:t>Podemos ir a Configuración: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1EFFE3-E7FE-4E11-B558-6B5266D0E286}"/>
              </a:ext>
            </a:extLst>
          </p:cNvPr>
          <p:cNvPicPr/>
          <p:nvPr/>
        </p:nvPicPr>
        <p:blipFill rotWithShape="1">
          <a:blip r:embed="rId3"/>
          <a:srcRect r="40146" b="56791"/>
          <a:stretch/>
        </p:blipFill>
        <p:spPr>
          <a:xfrm>
            <a:off x="1621064" y="3866620"/>
            <a:ext cx="8949871" cy="1967248"/>
          </a:xfrm>
          <a:prstGeom prst="rect">
            <a:avLst/>
          </a:prstGeom>
        </p:spPr>
      </p:pic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C3E190AF-DAA7-43A1-A86A-0D4C1EB6A87A}"/>
              </a:ext>
            </a:extLst>
          </p:cNvPr>
          <p:cNvCxnSpPr/>
          <p:nvPr/>
        </p:nvCxnSpPr>
        <p:spPr>
          <a:xfrm>
            <a:off x="1730345" y="4758402"/>
            <a:ext cx="9899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64DA6E02-175F-4C4F-96EE-7E5287FABC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16" t="14453" r="62176" b="50001"/>
          <a:stretch/>
        </p:blipFill>
        <p:spPr>
          <a:xfrm>
            <a:off x="4139989" y="2899166"/>
            <a:ext cx="4401179" cy="26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8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182" y="2579831"/>
            <a:ext cx="9276822" cy="1286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Y allí elegir desde dónde deseas trabajar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031D2C-054E-46D4-BBD7-CF07FF710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48" y="3223224"/>
            <a:ext cx="11578941" cy="236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62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182" y="2579831"/>
            <a:ext cx="9276822" cy="1286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Y allí elegir desde dónde deseas trabajar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031D2C-054E-46D4-BBD7-CF07FF710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48" y="3223224"/>
            <a:ext cx="11578941" cy="236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32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747" y="3429000"/>
            <a:ext cx="9613860" cy="1429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500" dirty="0"/>
              <a:t>ÚLTIMO PASO: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Aceptar la vinculación a la Carrera de Contador Público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3939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A3085-E8E4-44EC-A26D-2B72E1086E4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4889" y="1629986"/>
            <a:ext cx="10576790" cy="6477955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01E714B9-F37B-4CD8-BF13-EB8A9ABEE7D3}"/>
              </a:ext>
            </a:extLst>
          </p:cNvPr>
          <p:cNvCxnSpPr>
            <a:cxnSpLocks/>
          </p:cNvCxnSpPr>
          <p:nvPr/>
        </p:nvCxnSpPr>
        <p:spPr>
          <a:xfrm>
            <a:off x="-120580" y="4712677"/>
            <a:ext cx="3106046" cy="10393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75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016A7C8-C53A-43FF-ADE9-BAD4BF42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2396691"/>
            <a:ext cx="11069053" cy="41099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400" dirty="0"/>
              <a:t>ayuda-ficha-coneau@fce.unl.edu.ar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Teléfono: 4571180/81 Interno 132 / 119</a:t>
            </a:r>
          </a:p>
          <a:p>
            <a:pPr marL="0" indent="0" algn="ctr">
              <a:buNone/>
            </a:pPr>
            <a:r>
              <a:rPr lang="es-ES" sz="4400" dirty="0"/>
              <a:t>de 09 a 19 </a:t>
            </a:r>
            <a:r>
              <a:rPr lang="es-ES" sz="4400" dirty="0" err="1"/>
              <a:t>hs</a:t>
            </a:r>
            <a:endParaRPr lang="es-ES" sz="4400" dirty="0"/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b="1" dirty="0"/>
              <a:t>Secretaría de Investigación y Recursos Humanos y Oficina Apoyo Técnico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651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38517-7E8D-4C8E-B095-CDA9B090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Investigador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9D0B56-2237-4552-AC13-7C7BC559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Actualizar el </a:t>
            </a:r>
            <a:r>
              <a:rPr lang="es-ES" dirty="0" err="1"/>
              <a:t>CVar</a:t>
            </a:r>
            <a:r>
              <a:rPr lang="es-E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Crear usuario en CONEAU Global y vincular a </a:t>
            </a:r>
            <a:r>
              <a:rPr lang="es-ES" dirty="0" err="1"/>
              <a:t>Cvar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Aceptar la vinculación con la carrera de Contador Público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850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DABA5-982A-4E5A-BDB7-C6D4D6FB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Alternativas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4D027-0481-4567-932D-48BED574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333" y="3841202"/>
            <a:ext cx="7075729" cy="990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400" dirty="0"/>
              <a:t>¿Usted no es investigador?</a:t>
            </a:r>
            <a:endParaRPr lang="es-AR" sz="44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693CC564-CAD8-4C84-AB5F-9F3CC0132FEB}"/>
              </a:ext>
            </a:extLst>
          </p:cNvPr>
          <p:cNvSpPr txBox="1">
            <a:spLocks/>
          </p:cNvSpPr>
          <p:nvPr/>
        </p:nvSpPr>
        <p:spPr>
          <a:xfrm>
            <a:off x="4234029" y="3127327"/>
            <a:ext cx="3156671" cy="603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ALTERNATIVA 2</a:t>
            </a:r>
            <a:endParaRPr lang="es-AR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9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38517-7E8D-4C8E-B095-CDA9B090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Investigador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9D0B56-2237-4552-AC13-7C7BC559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Crear usuario en CONEAU Global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Cargar su información dentro de CONEAU Global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Aceptar la vinculación con la carrera de Contador Público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128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B5DD0A-AECD-4870-B105-5C4B1FD28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434" y="2394625"/>
            <a:ext cx="11245380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5400" dirty="0"/>
              <a:t>http://www.coneau.gob.ar/global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2CEF35-66C0-4C4D-AE69-219C5BCCE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046" y="3531171"/>
            <a:ext cx="5677441" cy="2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4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7FD5179-CD30-438B-8C08-D443B4AF7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00" y="2325343"/>
            <a:ext cx="10400000" cy="3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4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599B24-5469-491D-9F5C-670E77CA2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91" y="2271321"/>
            <a:ext cx="7028941" cy="410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7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80FA-F6EA-4C3D-AE4E-4A193A7D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Creación de cuenta de </a:t>
            </a:r>
            <a:r>
              <a:rPr lang="es-ES" dirty="0" err="1"/>
              <a:t>Coneau</a:t>
            </a:r>
            <a:r>
              <a:rPr lang="es-ES" dirty="0"/>
              <a:t> Global</a:t>
            </a: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ED324A-50BB-4A13-91AA-731E44815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09" y="2798517"/>
            <a:ext cx="10352381" cy="2838095"/>
          </a:xfrm>
          <a:prstGeom prst="rect">
            <a:avLst/>
          </a:prstGeom>
        </p:spPr>
      </p:pic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A15FC905-EEF8-4781-8A27-A5E9B88E99C6}"/>
              </a:ext>
            </a:extLst>
          </p:cNvPr>
          <p:cNvSpPr/>
          <p:nvPr/>
        </p:nvSpPr>
        <p:spPr>
          <a:xfrm>
            <a:off x="2673108" y="2580663"/>
            <a:ext cx="2432808" cy="108093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Exactamente igual a lo colocado en </a:t>
            </a:r>
            <a:r>
              <a:rPr lang="es-ES" dirty="0" err="1"/>
              <a:t>CVar</a:t>
            </a:r>
            <a:endParaRPr lang="es-AR" dirty="0"/>
          </a:p>
        </p:txBody>
      </p:sp>
      <p:sp>
        <p:nvSpPr>
          <p:cNvPr id="7" name="Bocadillo: rectángulo 6">
            <a:extLst>
              <a:ext uri="{FF2B5EF4-FFF2-40B4-BE49-F238E27FC236}">
                <a16:creationId xmlns:a16="http://schemas.microsoft.com/office/drawing/2014/main" id="{3AA3B5FA-F488-41F2-8E6C-98DB66503224}"/>
              </a:ext>
            </a:extLst>
          </p:cNvPr>
          <p:cNvSpPr/>
          <p:nvPr/>
        </p:nvSpPr>
        <p:spPr>
          <a:xfrm>
            <a:off x="8060239" y="2553748"/>
            <a:ext cx="2432808" cy="108093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Exactamente igual a lo colocado en </a:t>
            </a:r>
            <a:r>
              <a:rPr lang="es-ES" dirty="0" err="1"/>
              <a:t>CVar</a:t>
            </a:r>
            <a:endParaRPr lang="es-AR" dirty="0"/>
          </a:p>
        </p:txBody>
      </p:sp>
      <p:sp>
        <p:nvSpPr>
          <p:cNvPr id="8" name="Bocadillo: rectángulo 7">
            <a:extLst>
              <a:ext uri="{FF2B5EF4-FFF2-40B4-BE49-F238E27FC236}">
                <a16:creationId xmlns:a16="http://schemas.microsoft.com/office/drawing/2014/main" id="{50BC0405-C0B9-49C9-BF1D-927D98AC10DD}"/>
              </a:ext>
            </a:extLst>
          </p:cNvPr>
          <p:cNvSpPr/>
          <p:nvPr/>
        </p:nvSpPr>
        <p:spPr>
          <a:xfrm>
            <a:off x="8839382" y="4077050"/>
            <a:ext cx="2432808" cy="82121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Exactamente igual a lo colocado en </a:t>
            </a:r>
            <a:r>
              <a:rPr lang="es-ES" dirty="0" err="1"/>
              <a:t>CVar</a:t>
            </a:r>
            <a:endParaRPr lang="es-AR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D873F10-7303-49B5-9AE8-C7965285AF95}"/>
              </a:ext>
            </a:extLst>
          </p:cNvPr>
          <p:cNvCxnSpPr/>
          <p:nvPr/>
        </p:nvCxnSpPr>
        <p:spPr>
          <a:xfrm>
            <a:off x="1107347" y="3934437"/>
            <a:ext cx="9899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5A774C2-BF72-4821-8004-316FEB8F2447}"/>
              </a:ext>
            </a:extLst>
          </p:cNvPr>
          <p:cNvCxnSpPr/>
          <p:nvPr/>
        </p:nvCxnSpPr>
        <p:spPr>
          <a:xfrm>
            <a:off x="5915637" y="3927446"/>
            <a:ext cx="9899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81C93B5-2821-466B-A65E-3D1AA7A8C03C}"/>
              </a:ext>
            </a:extLst>
          </p:cNvPr>
          <p:cNvCxnSpPr/>
          <p:nvPr/>
        </p:nvCxnSpPr>
        <p:spPr>
          <a:xfrm>
            <a:off x="5487251" y="4891276"/>
            <a:ext cx="9899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674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142</TotalTime>
  <Words>567</Words>
  <Application>Microsoft Office PowerPoint</Application>
  <PresentationFormat>Panorámica</PresentationFormat>
  <Paragraphs>91</Paragraphs>
  <Slides>27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Trebuchet MS</vt:lpstr>
      <vt:lpstr>Berlín</vt:lpstr>
      <vt:lpstr>Ficha CONEAU GLOBAL</vt:lpstr>
      <vt:lpstr>Alternativas</vt:lpstr>
      <vt:lpstr>Investigador</vt:lpstr>
      <vt:lpstr>Alternativas</vt:lpstr>
      <vt:lpstr>Investigador</vt:lpstr>
      <vt:lpstr>Creación de cuenta de Coneau Global</vt:lpstr>
      <vt:lpstr>Creación de cuenta de Coneau Global</vt:lpstr>
      <vt:lpstr>Creación de cuenta de Coneau Global</vt:lpstr>
      <vt:lpstr>Creación de cuenta de Coneau Global</vt:lpstr>
      <vt:lpstr>Creación de cuenta de Coneau Global</vt:lpstr>
      <vt:lpstr>Creación de cuenta de Coneau Global</vt:lpstr>
      <vt:lpstr>Creación de cuenta de Coneau Global</vt:lpstr>
      <vt:lpstr>Creación de cuenta de Coneau Global</vt:lpstr>
      <vt:lpstr>Coneau Global – ALTERNATIVA 1</vt:lpstr>
      <vt:lpstr>Coneau Global – ALTERNATIVA 1</vt:lpstr>
      <vt:lpstr>Coneau Global – ALTERNATIVA 1</vt:lpstr>
      <vt:lpstr>Coneau Global - ALTERNATIVA 2</vt:lpstr>
      <vt:lpstr>Coneau Global - ALTERNATIVA 2 </vt:lpstr>
      <vt:lpstr>Coneau Global - ALTERNATIVA 2 </vt:lpstr>
      <vt:lpstr>Coneau Global - ALTERNATIVA 2 </vt:lpstr>
      <vt:lpstr>Coneau Global - ALTERNATIVA 2 </vt:lpstr>
      <vt:lpstr>Coneau Global</vt:lpstr>
      <vt:lpstr>Coneau Global</vt:lpstr>
      <vt:lpstr>Coneau Global</vt:lpstr>
      <vt:lpstr>Coneau Global</vt:lpstr>
      <vt:lpstr>Coneau Global</vt:lpstr>
      <vt:lpstr>Coneau Global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Favio Emiliani</dc:creator>
  <cp:lastModifiedBy>Favio Emiliani</cp:lastModifiedBy>
  <cp:revision>14</cp:revision>
  <dcterms:created xsi:type="dcterms:W3CDTF">2018-04-03T21:23:08Z</dcterms:created>
  <dcterms:modified xsi:type="dcterms:W3CDTF">2018-04-10T21:27:14Z</dcterms:modified>
</cp:coreProperties>
</file>