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82f26d40eb98daa6299fef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89492" cy="10344089"/>
          </a:xfrm>
          <a:custGeom>
            <a:avLst/>
            <a:gdLst/>
            <a:ahLst/>
            <a:cxnLst/>
            <a:rect l="l" t="t" r="r" b="b"/>
            <a:pathLst>
              <a:path w="18389492" h="10344089">
                <a:moveTo>
                  <a:pt x="0" y="0"/>
                </a:moveTo>
                <a:lnTo>
                  <a:pt x="18389492" y="0"/>
                </a:lnTo>
                <a:lnTo>
                  <a:pt x="18389492" y="10344089"/>
                </a:lnTo>
                <a:lnTo>
                  <a:pt x="0" y="10344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1447800" y="1714500"/>
            <a:ext cx="16542709" cy="871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Jornada de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sensibilización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en-US" sz="2799" b="1" dirty="0">
                <a:solidFill>
                  <a:srgbClr val="2A3987"/>
                </a:solidFill>
                <a:latin typeface="Arimo Bold"/>
                <a:ea typeface="Arimo Bold"/>
                <a:cs typeface="Arimo Bold"/>
                <a:sym typeface="Arimo Bold"/>
              </a:rPr>
              <a:t>  18/11/2025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Planteo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del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problema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SACAU (4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años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),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estándares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2da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generación</a:t>
            </a:r>
            <a:endParaRPr lang="en-US" sz="2799" dirty="0">
              <a:solidFill>
                <a:srgbClr val="2A3987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Propósito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cambio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planes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estudio</a:t>
            </a:r>
            <a:endParaRPr lang="en-US" sz="2799" dirty="0">
              <a:solidFill>
                <a:srgbClr val="2A3987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2A3987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Pasos a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seguir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A3987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.Comisión ad-hoc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aprobada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CD (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carreras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,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departamentos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comisiones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interpretación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enseñanza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del CD), SAYBE (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marzo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A3987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.Comisión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aprueba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Cronograma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actividades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(encuestas,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entrevistas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estudiantes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docentes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, no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docentes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graduados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organizaciones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que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reciben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nuestros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graduados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ateneos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torno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tesis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y/o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resultados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proyectos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investigación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cuyos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objetos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refieran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al curriculum) (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abril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 mayo)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A3987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. A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partir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datos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: debates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internos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propuestas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junio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/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A3987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Borrador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nuevos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planes: Agosto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2A3987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Aprobación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de planes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CD: (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septiembre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 / </a:t>
            </a:r>
            <a:r>
              <a:rPr lang="en-US" sz="2799" dirty="0" err="1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octubre</a:t>
            </a:r>
            <a:r>
              <a:rPr lang="en-US" sz="2799" dirty="0">
                <a:solidFill>
                  <a:srgbClr val="2A3987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2A3987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1560576" y="2020701"/>
            <a:ext cx="15826118" cy="699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endParaRPr dirty="0"/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1. ¿</a:t>
            </a:r>
            <a:r>
              <a:rPr lang="en-US" sz="2800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Qué</a:t>
            </a:r>
            <a:r>
              <a:rPr lang="en-US" sz="2800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se </a:t>
            </a:r>
            <a:r>
              <a:rPr lang="en-US" sz="2800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viene</a:t>
            </a:r>
            <a:r>
              <a:rPr lang="en-US" sz="2800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  <a:p>
            <a:pPr algn="l">
              <a:lnSpc>
                <a:spcPct val="150000"/>
              </a:lnSpc>
            </a:pPr>
            <a:endParaRPr lang="en-US" sz="2800" b="1" dirty="0">
              <a:solidFill>
                <a:srgbClr val="293A94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Comisión ad hoc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aprobada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CD (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carreras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, de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departamentos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comisiones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interpretación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enseñanza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del CD), SAYBE (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marzo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algn="l">
              <a:lnSpc>
                <a:spcPct val="150000"/>
              </a:lnSpc>
            </a:pPr>
            <a:endParaRPr lang="en-US" sz="2800" dirty="0">
              <a:solidFill>
                <a:srgbClr val="293A94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2. ¿Con </a:t>
            </a:r>
            <a:r>
              <a:rPr lang="en-US" sz="2800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qué</a:t>
            </a:r>
            <a:r>
              <a:rPr lang="en-US" sz="2800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800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contamos</a:t>
            </a:r>
            <a:r>
              <a:rPr lang="en-US" sz="2800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?</a:t>
            </a:r>
          </a:p>
          <a:p>
            <a:pPr algn="l">
              <a:lnSpc>
                <a:spcPct val="150000"/>
              </a:lnSpc>
            </a:pPr>
            <a:endParaRPr lang="en-US" sz="2800" b="1" dirty="0">
              <a:solidFill>
                <a:srgbClr val="293A94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Observatorio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Académico</a:t>
            </a:r>
            <a:endParaRPr lang="en-US" sz="2800" dirty="0">
              <a:solidFill>
                <a:srgbClr val="293A94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Encuestas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estudiantiles</a:t>
            </a:r>
            <a:endParaRPr lang="en-US" sz="2800" dirty="0">
              <a:solidFill>
                <a:srgbClr val="293A94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Resultados</a:t>
            </a:r>
            <a:r>
              <a:rPr lang="en-US" sz="28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CAID </a:t>
            </a:r>
            <a:r>
              <a:rPr lang="en-US" sz="28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educación</a:t>
            </a:r>
            <a:endParaRPr lang="en-US" sz="2800" dirty="0">
              <a:solidFill>
                <a:srgbClr val="293A94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3" name="TextBox 3"/>
          <p:cNvSpPr txBox="1"/>
          <p:nvPr/>
        </p:nvSpPr>
        <p:spPr>
          <a:xfrm>
            <a:off x="3554590" y="2245617"/>
            <a:ext cx="15826118" cy="48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2"/>
              </a:lnSpc>
            </a:pPr>
            <a:r>
              <a:rPr lang="en-US" sz="2800" b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PROPUESTA DE CONSULTA A LA COMUNIDAD EDUCATIVA DE FCE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19818" y="3022046"/>
            <a:ext cx="15826118" cy="671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Primera Etapa (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abril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2026):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explorar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las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valoraciones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de la comunidad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educativa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de FCE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en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torno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a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los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planes de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estudios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vigentes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y sus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posibles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cambios</a:t>
            </a:r>
            <a:endParaRPr lang="en-US" sz="2799" b="1" dirty="0">
              <a:solidFill>
                <a:srgbClr val="293A94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Grupos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focales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distintos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claustros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docentes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, no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docentes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estudiantes</a:t>
            </a:r>
            <a:endParaRPr lang="en-US" sz="2600" dirty="0">
              <a:solidFill>
                <a:srgbClr val="293A94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Criterios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armado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grupos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distintas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carreras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distintos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momentos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carrera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(BUCE,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ciclo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superior)</a:t>
            </a:r>
          </a:p>
          <a:p>
            <a:pPr algn="just">
              <a:lnSpc>
                <a:spcPct val="150000"/>
              </a:lnSpc>
            </a:pP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Segunda Etapa (mayo-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junio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):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identificar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puntos de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acuerdo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para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avanzar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en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el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diseño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los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nuevos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 planes de </a:t>
            </a:r>
            <a:r>
              <a:rPr lang="en-US" sz="2799" b="1" dirty="0" err="1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estudios</a:t>
            </a:r>
            <a:endParaRPr lang="en-US" sz="2799" b="1" dirty="0">
              <a:solidFill>
                <a:srgbClr val="293A94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-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Formulario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autoadministrado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enviado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a todos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docentes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estudiantes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600" dirty="0" err="1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carreras</a:t>
            </a:r>
            <a:r>
              <a:rPr lang="en-US" sz="2600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de FCE.</a:t>
            </a:r>
          </a:p>
          <a:p>
            <a:pPr algn="just">
              <a:lnSpc>
                <a:spcPct val="150000"/>
              </a:lnSpc>
            </a:pPr>
            <a:endParaRPr lang="en-US" sz="2600" dirty="0">
              <a:solidFill>
                <a:srgbClr val="293A94"/>
              </a:solidFill>
              <a:latin typeface="Arimo"/>
              <a:ea typeface="Arimo"/>
              <a:cs typeface="Arimo"/>
              <a:sym typeface="Arimo"/>
            </a:endParaRPr>
          </a:p>
          <a:p>
            <a:pPr algn="just">
              <a:lnSpc>
                <a:spcPct val="150000"/>
              </a:lnSpc>
            </a:pP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ANÁLISIS E INFORME FINAL:</a:t>
            </a:r>
            <a:r>
              <a:rPr lang="en-US" sz="2799" dirty="0">
                <a:solidFill>
                  <a:srgbClr val="293A94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99" b="1" dirty="0">
                <a:solidFill>
                  <a:srgbClr val="293A94"/>
                </a:solidFill>
                <a:latin typeface="Arimo Bold"/>
                <a:ea typeface="Arimo Bold"/>
                <a:cs typeface="Arimo Bold"/>
                <a:sym typeface="Arimo Bold"/>
              </a:rPr>
              <a:t>Julio 2026</a:t>
            </a:r>
          </a:p>
          <a:p>
            <a:pPr algn="ctr">
              <a:lnSpc>
                <a:spcPts val="4171"/>
              </a:lnSpc>
            </a:pPr>
            <a:endParaRPr lang="en-US" sz="2799" b="1" dirty="0">
              <a:solidFill>
                <a:srgbClr val="293A94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311</Words>
  <Application>Microsoft Office PowerPoint</Application>
  <PresentationFormat>Personalizado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Arimo Bold</vt:lpstr>
      <vt:lpstr>Arimo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sensibilización: 18/1/2025 Planteo del problema: SACAU (4 años), estándares 2da generación Propósito: cambio de planes de estudios Pasos a seguir: 1.Comisión ad hoc aprobada por CD (directores de carreras, de departamentos y comisiones de</dc:title>
  <dc:creator>APacifico</dc:creator>
  <cp:lastModifiedBy>alumno</cp:lastModifiedBy>
  <cp:revision>2</cp:revision>
  <dcterms:created xsi:type="dcterms:W3CDTF">2006-08-16T00:00:00Z</dcterms:created>
  <dcterms:modified xsi:type="dcterms:W3CDTF">2026-03-10T20:30:01Z</dcterms:modified>
  <dc:identifier>DAHDdz4R_iE</dc:identifier>
</cp:coreProperties>
</file>